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96" r:id="rId4"/>
    <p:sldId id="259" r:id="rId5"/>
    <p:sldId id="321" r:id="rId6"/>
    <p:sldId id="283" r:id="rId7"/>
    <p:sldId id="258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2" r:id="rId19"/>
    <p:sldId id="299" r:id="rId20"/>
    <p:sldId id="300" r:id="rId21"/>
    <p:sldId id="298" r:id="rId22"/>
    <p:sldId id="315" r:id="rId23"/>
    <p:sldId id="314" r:id="rId24"/>
    <p:sldId id="294" r:id="rId25"/>
    <p:sldId id="301" r:id="rId26"/>
    <p:sldId id="302" r:id="rId27"/>
    <p:sldId id="303" r:id="rId28"/>
    <p:sldId id="319" r:id="rId29"/>
    <p:sldId id="304" r:id="rId30"/>
    <p:sldId id="320" r:id="rId31"/>
    <p:sldId id="305" r:id="rId32"/>
    <p:sldId id="306" r:id="rId33"/>
    <p:sldId id="307" r:id="rId34"/>
    <p:sldId id="308" r:id="rId35"/>
    <p:sldId id="313" r:id="rId36"/>
    <p:sldId id="318" r:id="rId37"/>
    <p:sldId id="309" r:id="rId38"/>
    <p:sldId id="310" r:id="rId39"/>
    <p:sldId id="311" r:id="rId40"/>
    <p:sldId id="312" r:id="rId41"/>
    <p:sldId id="316" r:id="rId42"/>
    <p:sldId id="317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3" y="3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3A356-8702-4B6A-9C5E-FD99DF4FE9B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DDFE237-C96B-4950-B6CB-8D30D217A8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Класс птицы (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Aves)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467159E5-7D21-46D2-B935-CDD3D81CCFC2}" type="parTrans" cxnId="{EF94E55A-8EB3-400E-A3E4-76B24A78F107}">
      <dgm:prSet/>
      <dgm:spPr/>
    </dgm:pt>
    <dgm:pt modelId="{59D00EBD-144A-4188-8023-A025C863FBD2}" type="sibTrans" cxnId="{EF94E55A-8EB3-400E-A3E4-76B24A78F107}">
      <dgm:prSet/>
      <dgm:spPr/>
    </dgm:pt>
    <dgm:pt modelId="{A4476F57-4AED-4EDF-9139-AB26638C114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Подкласс Первичные (Ящерохвостые) птицы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EC89926-4A8B-4860-9863-4D2617C69627}" type="parTrans" cxnId="{15AF7B57-18E7-48DF-9117-AD865FA5CB8F}">
      <dgm:prSet/>
      <dgm:spPr/>
    </dgm:pt>
    <dgm:pt modelId="{D732FCD6-FD7F-4BCA-808F-006F6A864483}" type="sibTrans" cxnId="{15AF7B57-18E7-48DF-9117-AD865FA5CB8F}">
      <dgm:prSet/>
      <dgm:spPr/>
    </dgm:pt>
    <dgm:pt modelId="{BB52A4AE-A50D-4523-B687-1B7412DE131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Подкласс Настоящие (Веерохвостые) птицы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91E9A576-6473-42AB-BC3C-9D9C1908C986}" type="parTrans" cxnId="{7A00E478-51FB-4162-BC77-A098BE8EE7D4}">
      <dgm:prSet/>
      <dgm:spPr/>
    </dgm:pt>
    <dgm:pt modelId="{42077CA4-D80C-467A-97EE-F941EBD2E550}" type="sibTrans" cxnId="{7A00E478-51FB-4162-BC77-A098BE8EE7D4}">
      <dgm:prSet/>
      <dgm:spPr/>
    </dgm:pt>
    <dgm:pt modelId="{E266B5D1-0EE8-495A-A647-9DA48EDE2F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Бескилевые (страусовые) – 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Ratitae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43DEF9D-3CCA-4733-B4B3-ADB7D237EA48}" type="parTrans" cxnId="{C6DB95CE-638E-4522-9008-8E1D8866393A}">
      <dgm:prSet/>
      <dgm:spPr/>
    </dgm:pt>
    <dgm:pt modelId="{FE0B3F9E-854F-444F-B693-3D617D625434}" type="sibTrans" cxnId="{C6DB95CE-638E-4522-9008-8E1D8866393A}">
      <dgm:prSet/>
      <dgm:spPr/>
    </dgm:pt>
    <dgm:pt modelId="{67F06E66-13E4-43CD-81F7-D403B5814F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Пингвины – 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Impennes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6C8A9F4-693F-4F9E-96CB-ACD2295CC18E}" type="parTrans" cxnId="{6B749779-0FDF-435B-9993-75323C42446B}">
      <dgm:prSet/>
      <dgm:spPr/>
    </dgm:pt>
    <dgm:pt modelId="{CA1DDF02-5CA1-4914-B704-613DB4538F80}" type="sibTrans" cxnId="{6B749779-0FDF-435B-9993-75323C42446B}">
      <dgm:prSet/>
      <dgm:spPr/>
    </dgm:pt>
    <dgm:pt modelId="{8CECA3DF-E074-4F0F-9F81-8140D01ABE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Килегрудые – 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Carinatae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B7972D2B-A11E-4BB8-9A3E-353515EDCA33}" type="parTrans" cxnId="{C66C896F-ADEC-4CE7-A393-E4043AFE2167}">
      <dgm:prSet/>
      <dgm:spPr/>
    </dgm:pt>
    <dgm:pt modelId="{F9E88696-481A-421E-98D5-3D0B330228D4}" type="sibTrans" cxnId="{C66C896F-ADEC-4CE7-A393-E4043AFE2167}">
      <dgm:prSet/>
      <dgm:spPr/>
    </dgm:pt>
    <dgm:pt modelId="{ABB840EE-4394-46FB-8426-ECA499A1D7DB}" type="pres">
      <dgm:prSet presAssocID="{9AE3A356-8702-4B6A-9C5E-FD99DF4FE9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14FA8A-6FFA-47FB-B6EA-43792E51ECD7}" type="pres">
      <dgm:prSet presAssocID="{1DDFE237-C96B-4950-B6CB-8D30D217A8DE}" presName="hierRoot1" presStyleCnt="0">
        <dgm:presLayoutVars>
          <dgm:hierBranch val="r"/>
        </dgm:presLayoutVars>
      </dgm:prSet>
      <dgm:spPr/>
    </dgm:pt>
    <dgm:pt modelId="{9EB25F7D-D8E7-47E9-8ACA-B5CDDD377052}" type="pres">
      <dgm:prSet presAssocID="{1DDFE237-C96B-4950-B6CB-8D30D217A8DE}" presName="rootComposite1" presStyleCnt="0"/>
      <dgm:spPr/>
    </dgm:pt>
    <dgm:pt modelId="{FA9C3A71-A183-40C0-9B02-F42A31B91247}" type="pres">
      <dgm:prSet presAssocID="{1DDFE237-C96B-4950-B6CB-8D30D217A8DE}" presName="rootText1" presStyleLbl="node0" presStyleIdx="0" presStyleCnt="1">
        <dgm:presLayoutVars>
          <dgm:chPref val="3"/>
        </dgm:presLayoutVars>
      </dgm:prSet>
      <dgm:spPr/>
    </dgm:pt>
    <dgm:pt modelId="{011F5A8D-D1CD-41EE-AFD8-6A9DC218E1B3}" type="pres">
      <dgm:prSet presAssocID="{1DDFE237-C96B-4950-B6CB-8D30D217A8DE}" presName="rootConnector1" presStyleLbl="node1" presStyleIdx="0" presStyleCnt="0"/>
      <dgm:spPr/>
    </dgm:pt>
    <dgm:pt modelId="{27C014B2-B2E5-4B29-9E16-944D5EE37AF5}" type="pres">
      <dgm:prSet presAssocID="{1DDFE237-C96B-4950-B6CB-8D30D217A8DE}" presName="hierChild2" presStyleCnt="0"/>
      <dgm:spPr/>
    </dgm:pt>
    <dgm:pt modelId="{E5146004-E41C-448A-8F9D-F56456F681EF}" type="pres">
      <dgm:prSet presAssocID="{6EC89926-4A8B-4860-9863-4D2617C69627}" presName="Name50" presStyleLbl="parChTrans1D2" presStyleIdx="0" presStyleCnt="2"/>
      <dgm:spPr/>
    </dgm:pt>
    <dgm:pt modelId="{A514206B-76CD-4191-AFC2-7731F37B16B5}" type="pres">
      <dgm:prSet presAssocID="{A4476F57-4AED-4EDF-9139-AB26638C114D}" presName="hierRoot2" presStyleCnt="0">
        <dgm:presLayoutVars>
          <dgm:hierBranch/>
        </dgm:presLayoutVars>
      </dgm:prSet>
      <dgm:spPr/>
    </dgm:pt>
    <dgm:pt modelId="{B01BC6F4-E732-4972-9A69-0E9CA39F25AC}" type="pres">
      <dgm:prSet presAssocID="{A4476F57-4AED-4EDF-9139-AB26638C114D}" presName="rootComposite" presStyleCnt="0"/>
      <dgm:spPr/>
    </dgm:pt>
    <dgm:pt modelId="{B9130503-86CD-4851-BC92-C3EA9EFB955C}" type="pres">
      <dgm:prSet presAssocID="{A4476F57-4AED-4EDF-9139-AB26638C114D}" presName="rootText" presStyleLbl="node2" presStyleIdx="0" presStyleCnt="2">
        <dgm:presLayoutVars>
          <dgm:chPref val="3"/>
        </dgm:presLayoutVars>
      </dgm:prSet>
      <dgm:spPr/>
    </dgm:pt>
    <dgm:pt modelId="{05616465-43CA-44FE-879A-A7701C9CF1BB}" type="pres">
      <dgm:prSet presAssocID="{A4476F57-4AED-4EDF-9139-AB26638C114D}" presName="rootConnector" presStyleLbl="node2" presStyleIdx="0" presStyleCnt="2"/>
      <dgm:spPr/>
    </dgm:pt>
    <dgm:pt modelId="{CC71F992-A773-4D4F-8F62-2ED4C442FFE5}" type="pres">
      <dgm:prSet presAssocID="{A4476F57-4AED-4EDF-9139-AB26638C114D}" presName="hierChild4" presStyleCnt="0"/>
      <dgm:spPr/>
    </dgm:pt>
    <dgm:pt modelId="{E7D9947A-DD62-4D73-80A7-395E02172AF6}" type="pres">
      <dgm:prSet presAssocID="{A4476F57-4AED-4EDF-9139-AB26638C114D}" presName="hierChild5" presStyleCnt="0"/>
      <dgm:spPr/>
    </dgm:pt>
    <dgm:pt modelId="{90A5284A-4283-4CED-A275-333FA94A1C74}" type="pres">
      <dgm:prSet presAssocID="{91E9A576-6473-42AB-BC3C-9D9C1908C986}" presName="Name50" presStyleLbl="parChTrans1D2" presStyleIdx="1" presStyleCnt="2"/>
      <dgm:spPr/>
    </dgm:pt>
    <dgm:pt modelId="{1C36E571-4BD8-4804-9734-3DBC47F3B729}" type="pres">
      <dgm:prSet presAssocID="{BB52A4AE-A50D-4523-B687-1B7412DE131F}" presName="hierRoot2" presStyleCnt="0">
        <dgm:presLayoutVars>
          <dgm:hierBranch/>
        </dgm:presLayoutVars>
      </dgm:prSet>
      <dgm:spPr/>
    </dgm:pt>
    <dgm:pt modelId="{6F70A791-19FD-4A1D-9FA2-5BC3F9084DA1}" type="pres">
      <dgm:prSet presAssocID="{BB52A4AE-A50D-4523-B687-1B7412DE131F}" presName="rootComposite" presStyleCnt="0"/>
      <dgm:spPr/>
    </dgm:pt>
    <dgm:pt modelId="{47480CA6-48D5-4614-83EC-814C8BB25E75}" type="pres">
      <dgm:prSet presAssocID="{BB52A4AE-A50D-4523-B687-1B7412DE131F}" presName="rootText" presStyleLbl="node2" presStyleIdx="1" presStyleCnt="2">
        <dgm:presLayoutVars>
          <dgm:chPref val="3"/>
        </dgm:presLayoutVars>
      </dgm:prSet>
      <dgm:spPr/>
    </dgm:pt>
    <dgm:pt modelId="{A60BE033-F6DF-4DE8-B471-AE638B43FF17}" type="pres">
      <dgm:prSet presAssocID="{BB52A4AE-A50D-4523-B687-1B7412DE131F}" presName="rootConnector" presStyleLbl="node2" presStyleIdx="1" presStyleCnt="2"/>
      <dgm:spPr/>
    </dgm:pt>
    <dgm:pt modelId="{C899703C-F2FB-492A-83AE-DC7495495A2C}" type="pres">
      <dgm:prSet presAssocID="{BB52A4AE-A50D-4523-B687-1B7412DE131F}" presName="hierChild4" presStyleCnt="0"/>
      <dgm:spPr/>
    </dgm:pt>
    <dgm:pt modelId="{7CF7F7AC-4216-4511-8A9D-C23256CE27A2}" type="pres">
      <dgm:prSet presAssocID="{843DEF9D-3CCA-4733-B4B3-ADB7D237EA48}" presName="Name35" presStyleLbl="parChTrans1D3" presStyleIdx="0" presStyleCnt="3"/>
      <dgm:spPr/>
    </dgm:pt>
    <dgm:pt modelId="{ED121D2E-714F-4C5D-BFFF-54E675F1F5F0}" type="pres">
      <dgm:prSet presAssocID="{E266B5D1-0EE8-495A-A647-9DA48EDE2FFC}" presName="hierRoot2" presStyleCnt="0">
        <dgm:presLayoutVars>
          <dgm:hierBranch val="r"/>
        </dgm:presLayoutVars>
      </dgm:prSet>
      <dgm:spPr/>
    </dgm:pt>
    <dgm:pt modelId="{4302023C-3430-4EE4-9DEA-DC18679585D2}" type="pres">
      <dgm:prSet presAssocID="{E266B5D1-0EE8-495A-A647-9DA48EDE2FFC}" presName="rootComposite" presStyleCnt="0"/>
      <dgm:spPr/>
    </dgm:pt>
    <dgm:pt modelId="{C38B26E7-758F-42F9-8D14-A759D0A8E93B}" type="pres">
      <dgm:prSet presAssocID="{E266B5D1-0EE8-495A-A647-9DA48EDE2FFC}" presName="rootText" presStyleLbl="node3" presStyleIdx="0" presStyleCnt="3">
        <dgm:presLayoutVars>
          <dgm:chPref val="3"/>
        </dgm:presLayoutVars>
      </dgm:prSet>
      <dgm:spPr/>
    </dgm:pt>
    <dgm:pt modelId="{CDAC7BB9-3A00-4D67-815F-200F6BC2FB31}" type="pres">
      <dgm:prSet presAssocID="{E266B5D1-0EE8-495A-A647-9DA48EDE2FFC}" presName="rootConnector" presStyleLbl="node3" presStyleIdx="0" presStyleCnt="3"/>
      <dgm:spPr/>
    </dgm:pt>
    <dgm:pt modelId="{B85B9CC6-3138-4A29-AE65-2B3E4427B87D}" type="pres">
      <dgm:prSet presAssocID="{E266B5D1-0EE8-495A-A647-9DA48EDE2FFC}" presName="hierChild4" presStyleCnt="0"/>
      <dgm:spPr/>
    </dgm:pt>
    <dgm:pt modelId="{9FD1E6B0-D6C0-4002-97AA-B5F3806E2FD7}" type="pres">
      <dgm:prSet presAssocID="{E266B5D1-0EE8-495A-A647-9DA48EDE2FFC}" presName="hierChild5" presStyleCnt="0"/>
      <dgm:spPr/>
    </dgm:pt>
    <dgm:pt modelId="{E683DD08-BEE1-40DF-8983-0D67A3A6D945}" type="pres">
      <dgm:prSet presAssocID="{86C8A9F4-693F-4F9E-96CB-ACD2295CC18E}" presName="Name35" presStyleLbl="parChTrans1D3" presStyleIdx="1" presStyleCnt="3"/>
      <dgm:spPr/>
    </dgm:pt>
    <dgm:pt modelId="{4517A67E-8AFF-498A-B970-B87D407418B2}" type="pres">
      <dgm:prSet presAssocID="{67F06E66-13E4-43CD-81F7-D403B5814F39}" presName="hierRoot2" presStyleCnt="0">
        <dgm:presLayoutVars>
          <dgm:hierBranch val="r"/>
        </dgm:presLayoutVars>
      </dgm:prSet>
      <dgm:spPr/>
    </dgm:pt>
    <dgm:pt modelId="{5F3A0B7D-0B18-4366-A217-428AC33F39A2}" type="pres">
      <dgm:prSet presAssocID="{67F06E66-13E4-43CD-81F7-D403B5814F39}" presName="rootComposite" presStyleCnt="0"/>
      <dgm:spPr/>
    </dgm:pt>
    <dgm:pt modelId="{C6A1B1DB-EE13-40F6-B9A0-8B45675AD4FE}" type="pres">
      <dgm:prSet presAssocID="{67F06E66-13E4-43CD-81F7-D403B5814F39}" presName="rootText" presStyleLbl="node3" presStyleIdx="1" presStyleCnt="3">
        <dgm:presLayoutVars>
          <dgm:chPref val="3"/>
        </dgm:presLayoutVars>
      </dgm:prSet>
      <dgm:spPr/>
    </dgm:pt>
    <dgm:pt modelId="{DDD3F4BF-0D3D-4743-833A-8055318B69A0}" type="pres">
      <dgm:prSet presAssocID="{67F06E66-13E4-43CD-81F7-D403B5814F39}" presName="rootConnector" presStyleLbl="node3" presStyleIdx="1" presStyleCnt="3"/>
      <dgm:spPr/>
    </dgm:pt>
    <dgm:pt modelId="{2148AC69-FF0A-4A93-A3E6-D306168157E2}" type="pres">
      <dgm:prSet presAssocID="{67F06E66-13E4-43CD-81F7-D403B5814F39}" presName="hierChild4" presStyleCnt="0"/>
      <dgm:spPr/>
    </dgm:pt>
    <dgm:pt modelId="{90A330F4-C44A-4AA8-820C-639A2614467B}" type="pres">
      <dgm:prSet presAssocID="{67F06E66-13E4-43CD-81F7-D403B5814F39}" presName="hierChild5" presStyleCnt="0"/>
      <dgm:spPr/>
    </dgm:pt>
    <dgm:pt modelId="{0A5BE989-A94A-455F-836E-C7ADF8FA068A}" type="pres">
      <dgm:prSet presAssocID="{B7972D2B-A11E-4BB8-9A3E-353515EDCA33}" presName="Name35" presStyleLbl="parChTrans1D3" presStyleIdx="2" presStyleCnt="3"/>
      <dgm:spPr/>
    </dgm:pt>
    <dgm:pt modelId="{2B92B102-FD97-4FD2-A4FA-5604E5460646}" type="pres">
      <dgm:prSet presAssocID="{8CECA3DF-E074-4F0F-9F81-8140D01ABE41}" presName="hierRoot2" presStyleCnt="0">
        <dgm:presLayoutVars>
          <dgm:hierBranch val="r"/>
        </dgm:presLayoutVars>
      </dgm:prSet>
      <dgm:spPr/>
    </dgm:pt>
    <dgm:pt modelId="{083BF2E5-7C3E-4B51-9883-80F672CC5E8A}" type="pres">
      <dgm:prSet presAssocID="{8CECA3DF-E074-4F0F-9F81-8140D01ABE41}" presName="rootComposite" presStyleCnt="0"/>
      <dgm:spPr/>
    </dgm:pt>
    <dgm:pt modelId="{EAA49BB0-B525-4C39-BEE1-1821B53219DA}" type="pres">
      <dgm:prSet presAssocID="{8CECA3DF-E074-4F0F-9F81-8140D01ABE41}" presName="rootText" presStyleLbl="node3" presStyleIdx="2" presStyleCnt="3">
        <dgm:presLayoutVars>
          <dgm:chPref val="3"/>
        </dgm:presLayoutVars>
      </dgm:prSet>
      <dgm:spPr/>
    </dgm:pt>
    <dgm:pt modelId="{C8F8F3CF-0EEE-4A3C-B7DB-73D40E6F63F8}" type="pres">
      <dgm:prSet presAssocID="{8CECA3DF-E074-4F0F-9F81-8140D01ABE41}" presName="rootConnector" presStyleLbl="node3" presStyleIdx="2" presStyleCnt="3"/>
      <dgm:spPr/>
    </dgm:pt>
    <dgm:pt modelId="{62FB8E44-EA49-451D-99B7-7AF52BB1E6CF}" type="pres">
      <dgm:prSet presAssocID="{8CECA3DF-E074-4F0F-9F81-8140D01ABE41}" presName="hierChild4" presStyleCnt="0"/>
      <dgm:spPr/>
    </dgm:pt>
    <dgm:pt modelId="{98915B67-7031-44B4-9D4C-5D2AD650B83A}" type="pres">
      <dgm:prSet presAssocID="{8CECA3DF-E074-4F0F-9F81-8140D01ABE41}" presName="hierChild5" presStyleCnt="0"/>
      <dgm:spPr/>
    </dgm:pt>
    <dgm:pt modelId="{9A826B74-F0D4-4C39-96C4-3602EA7076DB}" type="pres">
      <dgm:prSet presAssocID="{BB52A4AE-A50D-4523-B687-1B7412DE131F}" presName="hierChild5" presStyleCnt="0"/>
      <dgm:spPr/>
    </dgm:pt>
    <dgm:pt modelId="{BE7372CF-629A-4836-A86D-863F8E066912}" type="pres">
      <dgm:prSet presAssocID="{1DDFE237-C96B-4950-B6CB-8D30D217A8DE}" presName="hierChild3" presStyleCnt="0"/>
      <dgm:spPr/>
    </dgm:pt>
  </dgm:ptLst>
  <dgm:cxnLst>
    <dgm:cxn modelId="{6AED787C-70E4-4BA5-8323-EA381151AAF1}" type="presOf" srcId="{1DDFE237-C96B-4950-B6CB-8D30D217A8DE}" destId="{FA9C3A71-A183-40C0-9B02-F42A31B91247}" srcOrd="0" destOrd="0" presId="urn:microsoft.com/office/officeart/2005/8/layout/orgChart1"/>
    <dgm:cxn modelId="{2FB04A1C-11DE-4DC3-8B20-4E339197C962}" type="presOf" srcId="{A4476F57-4AED-4EDF-9139-AB26638C114D}" destId="{B9130503-86CD-4851-BC92-C3EA9EFB955C}" srcOrd="0" destOrd="0" presId="urn:microsoft.com/office/officeart/2005/8/layout/orgChart1"/>
    <dgm:cxn modelId="{C6DB95CE-638E-4522-9008-8E1D8866393A}" srcId="{BB52A4AE-A50D-4523-B687-1B7412DE131F}" destId="{E266B5D1-0EE8-495A-A647-9DA48EDE2FFC}" srcOrd="0" destOrd="0" parTransId="{843DEF9D-3CCA-4733-B4B3-ADB7D237EA48}" sibTransId="{FE0B3F9E-854F-444F-B693-3D617D625434}"/>
    <dgm:cxn modelId="{B405E43C-8BAB-4330-8BBD-EAD1E1406BC0}" type="presOf" srcId="{BB52A4AE-A50D-4523-B687-1B7412DE131F}" destId="{47480CA6-48D5-4614-83EC-814C8BB25E75}" srcOrd="0" destOrd="0" presId="urn:microsoft.com/office/officeart/2005/8/layout/orgChart1"/>
    <dgm:cxn modelId="{834226AD-48F1-424C-8FE5-259BA2ED9BCA}" type="presOf" srcId="{8CECA3DF-E074-4F0F-9F81-8140D01ABE41}" destId="{C8F8F3CF-0EEE-4A3C-B7DB-73D40E6F63F8}" srcOrd="1" destOrd="0" presId="urn:microsoft.com/office/officeart/2005/8/layout/orgChart1"/>
    <dgm:cxn modelId="{15AF7B57-18E7-48DF-9117-AD865FA5CB8F}" srcId="{1DDFE237-C96B-4950-B6CB-8D30D217A8DE}" destId="{A4476F57-4AED-4EDF-9139-AB26638C114D}" srcOrd="0" destOrd="0" parTransId="{6EC89926-4A8B-4860-9863-4D2617C69627}" sibTransId="{D732FCD6-FD7F-4BCA-808F-006F6A864483}"/>
    <dgm:cxn modelId="{88AAD11E-4EE8-41D2-822E-FACE14FF0071}" type="presOf" srcId="{A4476F57-4AED-4EDF-9139-AB26638C114D}" destId="{05616465-43CA-44FE-879A-A7701C9CF1BB}" srcOrd="1" destOrd="0" presId="urn:microsoft.com/office/officeart/2005/8/layout/orgChart1"/>
    <dgm:cxn modelId="{758CBB73-77DC-4CD3-9085-C23236F75BE7}" type="presOf" srcId="{67F06E66-13E4-43CD-81F7-D403B5814F39}" destId="{C6A1B1DB-EE13-40F6-B9A0-8B45675AD4FE}" srcOrd="0" destOrd="0" presId="urn:microsoft.com/office/officeart/2005/8/layout/orgChart1"/>
    <dgm:cxn modelId="{15311DFE-1DD7-4B1E-AD15-82976C89B8A2}" type="presOf" srcId="{67F06E66-13E4-43CD-81F7-D403B5814F39}" destId="{DDD3F4BF-0D3D-4743-833A-8055318B69A0}" srcOrd="1" destOrd="0" presId="urn:microsoft.com/office/officeart/2005/8/layout/orgChart1"/>
    <dgm:cxn modelId="{32468094-211E-4ED1-A510-A5EB3F471C3E}" type="presOf" srcId="{86C8A9F4-693F-4F9E-96CB-ACD2295CC18E}" destId="{E683DD08-BEE1-40DF-8983-0D67A3A6D945}" srcOrd="0" destOrd="0" presId="urn:microsoft.com/office/officeart/2005/8/layout/orgChart1"/>
    <dgm:cxn modelId="{7A00E478-51FB-4162-BC77-A098BE8EE7D4}" srcId="{1DDFE237-C96B-4950-B6CB-8D30D217A8DE}" destId="{BB52A4AE-A50D-4523-B687-1B7412DE131F}" srcOrd="1" destOrd="0" parTransId="{91E9A576-6473-42AB-BC3C-9D9C1908C986}" sibTransId="{42077CA4-D80C-467A-97EE-F941EBD2E550}"/>
    <dgm:cxn modelId="{EF94E55A-8EB3-400E-A3E4-76B24A78F107}" srcId="{9AE3A356-8702-4B6A-9C5E-FD99DF4FE9BB}" destId="{1DDFE237-C96B-4950-B6CB-8D30D217A8DE}" srcOrd="0" destOrd="0" parTransId="{467159E5-7D21-46D2-B935-CDD3D81CCFC2}" sibTransId="{59D00EBD-144A-4188-8023-A025C863FBD2}"/>
    <dgm:cxn modelId="{6B749779-0FDF-435B-9993-75323C42446B}" srcId="{BB52A4AE-A50D-4523-B687-1B7412DE131F}" destId="{67F06E66-13E4-43CD-81F7-D403B5814F39}" srcOrd="1" destOrd="0" parTransId="{86C8A9F4-693F-4F9E-96CB-ACD2295CC18E}" sibTransId="{CA1DDF02-5CA1-4914-B704-613DB4538F80}"/>
    <dgm:cxn modelId="{A5CB401A-3B65-41DB-9202-F1AC62E7DD8F}" type="presOf" srcId="{9AE3A356-8702-4B6A-9C5E-FD99DF4FE9BB}" destId="{ABB840EE-4394-46FB-8426-ECA499A1D7DB}" srcOrd="0" destOrd="0" presId="urn:microsoft.com/office/officeart/2005/8/layout/orgChart1"/>
    <dgm:cxn modelId="{440C032D-9751-40A5-B1A1-A30451A3EE93}" type="presOf" srcId="{91E9A576-6473-42AB-BC3C-9D9C1908C986}" destId="{90A5284A-4283-4CED-A275-333FA94A1C74}" srcOrd="0" destOrd="0" presId="urn:microsoft.com/office/officeart/2005/8/layout/orgChart1"/>
    <dgm:cxn modelId="{07CBA3FE-EFD7-4BCA-8F9A-EDD8CBE1AE6A}" type="presOf" srcId="{BB52A4AE-A50D-4523-B687-1B7412DE131F}" destId="{A60BE033-F6DF-4DE8-B471-AE638B43FF17}" srcOrd="1" destOrd="0" presId="urn:microsoft.com/office/officeart/2005/8/layout/orgChart1"/>
    <dgm:cxn modelId="{E49B4F4B-FC80-483F-A0F7-9DBC83074DB5}" type="presOf" srcId="{E266B5D1-0EE8-495A-A647-9DA48EDE2FFC}" destId="{CDAC7BB9-3A00-4D67-815F-200F6BC2FB31}" srcOrd="1" destOrd="0" presId="urn:microsoft.com/office/officeart/2005/8/layout/orgChart1"/>
    <dgm:cxn modelId="{7A1DD278-E9F4-48B5-A64D-0D0CD3C70E7D}" type="presOf" srcId="{1DDFE237-C96B-4950-B6CB-8D30D217A8DE}" destId="{011F5A8D-D1CD-41EE-AFD8-6A9DC218E1B3}" srcOrd="1" destOrd="0" presId="urn:microsoft.com/office/officeart/2005/8/layout/orgChart1"/>
    <dgm:cxn modelId="{2A103BDD-35F7-473A-B8E6-191389B4CEB4}" type="presOf" srcId="{843DEF9D-3CCA-4733-B4B3-ADB7D237EA48}" destId="{7CF7F7AC-4216-4511-8A9D-C23256CE27A2}" srcOrd="0" destOrd="0" presId="urn:microsoft.com/office/officeart/2005/8/layout/orgChart1"/>
    <dgm:cxn modelId="{C66C896F-ADEC-4CE7-A393-E4043AFE2167}" srcId="{BB52A4AE-A50D-4523-B687-1B7412DE131F}" destId="{8CECA3DF-E074-4F0F-9F81-8140D01ABE41}" srcOrd="2" destOrd="0" parTransId="{B7972D2B-A11E-4BB8-9A3E-353515EDCA33}" sibTransId="{F9E88696-481A-421E-98D5-3D0B330228D4}"/>
    <dgm:cxn modelId="{53F85051-8532-4ACF-8896-F3C71A0672BB}" type="presOf" srcId="{8CECA3DF-E074-4F0F-9F81-8140D01ABE41}" destId="{EAA49BB0-B525-4C39-BEE1-1821B53219DA}" srcOrd="0" destOrd="0" presId="urn:microsoft.com/office/officeart/2005/8/layout/orgChart1"/>
    <dgm:cxn modelId="{EDA709C4-601F-4480-9896-3595B884A998}" type="presOf" srcId="{B7972D2B-A11E-4BB8-9A3E-353515EDCA33}" destId="{0A5BE989-A94A-455F-836E-C7ADF8FA068A}" srcOrd="0" destOrd="0" presId="urn:microsoft.com/office/officeart/2005/8/layout/orgChart1"/>
    <dgm:cxn modelId="{C4034E1C-2F74-4DB5-8355-A3362D987163}" type="presOf" srcId="{E266B5D1-0EE8-495A-A647-9DA48EDE2FFC}" destId="{C38B26E7-758F-42F9-8D14-A759D0A8E93B}" srcOrd="0" destOrd="0" presId="urn:microsoft.com/office/officeart/2005/8/layout/orgChart1"/>
    <dgm:cxn modelId="{48D324AE-9C7E-4F04-B451-8E4B6FB6C58B}" type="presOf" srcId="{6EC89926-4A8B-4860-9863-4D2617C69627}" destId="{E5146004-E41C-448A-8F9D-F56456F681EF}" srcOrd="0" destOrd="0" presId="urn:microsoft.com/office/officeart/2005/8/layout/orgChart1"/>
    <dgm:cxn modelId="{26C5AC20-B6C4-4B78-825A-B017B2C79FC3}" type="presParOf" srcId="{ABB840EE-4394-46FB-8426-ECA499A1D7DB}" destId="{D814FA8A-6FFA-47FB-B6EA-43792E51ECD7}" srcOrd="0" destOrd="0" presId="urn:microsoft.com/office/officeart/2005/8/layout/orgChart1"/>
    <dgm:cxn modelId="{8E6F06C9-8051-4460-867D-3B192915F72A}" type="presParOf" srcId="{D814FA8A-6FFA-47FB-B6EA-43792E51ECD7}" destId="{9EB25F7D-D8E7-47E9-8ACA-B5CDDD377052}" srcOrd="0" destOrd="0" presId="urn:microsoft.com/office/officeart/2005/8/layout/orgChart1"/>
    <dgm:cxn modelId="{FBCDAEBA-F989-4D97-A172-9B3014A1B040}" type="presParOf" srcId="{9EB25F7D-D8E7-47E9-8ACA-B5CDDD377052}" destId="{FA9C3A71-A183-40C0-9B02-F42A31B91247}" srcOrd="0" destOrd="0" presId="urn:microsoft.com/office/officeart/2005/8/layout/orgChart1"/>
    <dgm:cxn modelId="{F14DAC1C-29B4-43BC-B9E1-8C00086688AD}" type="presParOf" srcId="{9EB25F7D-D8E7-47E9-8ACA-B5CDDD377052}" destId="{011F5A8D-D1CD-41EE-AFD8-6A9DC218E1B3}" srcOrd="1" destOrd="0" presId="urn:microsoft.com/office/officeart/2005/8/layout/orgChart1"/>
    <dgm:cxn modelId="{886DAE60-9078-436E-8E1D-40E21BBD01A3}" type="presParOf" srcId="{D814FA8A-6FFA-47FB-B6EA-43792E51ECD7}" destId="{27C014B2-B2E5-4B29-9E16-944D5EE37AF5}" srcOrd="1" destOrd="0" presId="urn:microsoft.com/office/officeart/2005/8/layout/orgChart1"/>
    <dgm:cxn modelId="{BB777B86-4ADA-4B96-9C53-D8936CBFBC73}" type="presParOf" srcId="{27C014B2-B2E5-4B29-9E16-944D5EE37AF5}" destId="{E5146004-E41C-448A-8F9D-F56456F681EF}" srcOrd="0" destOrd="0" presId="urn:microsoft.com/office/officeart/2005/8/layout/orgChart1"/>
    <dgm:cxn modelId="{C11E832C-8DCE-4ACE-BD27-09827FBA24ED}" type="presParOf" srcId="{27C014B2-B2E5-4B29-9E16-944D5EE37AF5}" destId="{A514206B-76CD-4191-AFC2-7731F37B16B5}" srcOrd="1" destOrd="0" presId="urn:microsoft.com/office/officeart/2005/8/layout/orgChart1"/>
    <dgm:cxn modelId="{77A6D528-929C-46F0-B81A-F745D1A867B8}" type="presParOf" srcId="{A514206B-76CD-4191-AFC2-7731F37B16B5}" destId="{B01BC6F4-E732-4972-9A69-0E9CA39F25AC}" srcOrd="0" destOrd="0" presId="urn:microsoft.com/office/officeart/2005/8/layout/orgChart1"/>
    <dgm:cxn modelId="{7629AAC0-2C23-4EA7-BB00-72072AF426FB}" type="presParOf" srcId="{B01BC6F4-E732-4972-9A69-0E9CA39F25AC}" destId="{B9130503-86CD-4851-BC92-C3EA9EFB955C}" srcOrd="0" destOrd="0" presId="urn:microsoft.com/office/officeart/2005/8/layout/orgChart1"/>
    <dgm:cxn modelId="{F4DEDBD4-9E27-40FE-8B12-BB9E08FCA73E}" type="presParOf" srcId="{B01BC6F4-E732-4972-9A69-0E9CA39F25AC}" destId="{05616465-43CA-44FE-879A-A7701C9CF1BB}" srcOrd="1" destOrd="0" presId="urn:microsoft.com/office/officeart/2005/8/layout/orgChart1"/>
    <dgm:cxn modelId="{06454C3B-70CA-4E8B-9418-51699EE2EBC5}" type="presParOf" srcId="{A514206B-76CD-4191-AFC2-7731F37B16B5}" destId="{CC71F992-A773-4D4F-8F62-2ED4C442FFE5}" srcOrd="1" destOrd="0" presId="urn:microsoft.com/office/officeart/2005/8/layout/orgChart1"/>
    <dgm:cxn modelId="{B05F514D-1576-487A-995F-792497CDF041}" type="presParOf" srcId="{A514206B-76CD-4191-AFC2-7731F37B16B5}" destId="{E7D9947A-DD62-4D73-80A7-395E02172AF6}" srcOrd="2" destOrd="0" presId="urn:microsoft.com/office/officeart/2005/8/layout/orgChart1"/>
    <dgm:cxn modelId="{716A7444-C54A-4F44-A2DB-CA78F676E366}" type="presParOf" srcId="{27C014B2-B2E5-4B29-9E16-944D5EE37AF5}" destId="{90A5284A-4283-4CED-A275-333FA94A1C74}" srcOrd="2" destOrd="0" presId="urn:microsoft.com/office/officeart/2005/8/layout/orgChart1"/>
    <dgm:cxn modelId="{AA96924B-E0DD-4C46-A2A8-8828ADA25C1D}" type="presParOf" srcId="{27C014B2-B2E5-4B29-9E16-944D5EE37AF5}" destId="{1C36E571-4BD8-4804-9734-3DBC47F3B729}" srcOrd="3" destOrd="0" presId="urn:microsoft.com/office/officeart/2005/8/layout/orgChart1"/>
    <dgm:cxn modelId="{39E06E6F-B1A5-416A-B804-B1CF4EE271AF}" type="presParOf" srcId="{1C36E571-4BD8-4804-9734-3DBC47F3B729}" destId="{6F70A791-19FD-4A1D-9FA2-5BC3F9084DA1}" srcOrd="0" destOrd="0" presId="urn:microsoft.com/office/officeart/2005/8/layout/orgChart1"/>
    <dgm:cxn modelId="{690FBBE9-0C57-4879-8F33-C9ACACF4F93F}" type="presParOf" srcId="{6F70A791-19FD-4A1D-9FA2-5BC3F9084DA1}" destId="{47480CA6-48D5-4614-83EC-814C8BB25E75}" srcOrd="0" destOrd="0" presId="urn:microsoft.com/office/officeart/2005/8/layout/orgChart1"/>
    <dgm:cxn modelId="{B615C5AA-97BC-4A65-A6F3-F08E831A7456}" type="presParOf" srcId="{6F70A791-19FD-4A1D-9FA2-5BC3F9084DA1}" destId="{A60BE033-F6DF-4DE8-B471-AE638B43FF17}" srcOrd="1" destOrd="0" presId="urn:microsoft.com/office/officeart/2005/8/layout/orgChart1"/>
    <dgm:cxn modelId="{BAE6E907-0F1D-4635-B81C-44CF86B5517E}" type="presParOf" srcId="{1C36E571-4BD8-4804-9734-3DBC47F3B729}" destId="{C899703C-F2FB-492A-83AE-DC7495495A2C}" srcOrd="1" destOrd="0" presId="urn:microsoft.com/office/officeart/2005/8/layout/orgChart1"/>
    <dgm:cxn modelId="{2EBBDC50-0314-4A50-9AC7-E2F5B8D3CB80}" type="presParOf" srcId="{C899703C-F2FB-492A-83AE-DC7495495A2C}" destId="{7CF7F7AC-4216-4511-8A9D-C23256CE27A2}" srcOrd="0" destOrd="0" presId="urn:microsoft.com/office/officeart/2005/8/layout/orgChart1"/>
    <dgm:cxn modelId="{E211B86D-12D5-4186-96C9-BFB9609450D5}" type="presParOf" srcId="{C899703C-F2FB-492A-83AE-DC7495495A2C}" destId="{ED121D2E-714F-4C5D-BFFF-54E675F1F5F0}" srcOrd="1" destOrd="0" presId="urn:microsoft.com/office/officeart/2005/8/layout/orgChart1"/>
    <dgm:cxn modelId="{CBF9A4F5-D72B-48B3-A858-813598FEE480}" type="presParOf" srcId="{ED121D2E-714F-4C5D-BFFF-54E675F1F5F0}" destId="{4302023C-3430-4EE4-9DEA-DC18679585D2}" srcOrd="0" destOrd="0" presId="urn:microsoft.com/office/officeart/2005/8/layout/orgChart1"/>
    <dgm:cxn modelId="{F45AAE5C-E8BD-4ED4-A446-BD2F3DCE18D4}" type="presParOf" srcId="{4302023C-3430-4EE4-9DEA-DC18679585D2}" destId="{C38B26E7-758F-42F9-8D14-A759D0A8E93B}" srcOrd="0" destOrd="0" presId="urn:microsoft.com/office/officeart/2005/8/layout/orgChart1"/>
    <dgm:cxn modelId="{1685EBB4-AFA5-4622-A96D-7A64E1026A0A}" type="presParOf" srcId="{4302023C-3430-4EE4-9DEA-DC18679585D2}" destId="{CDAC7BB9-3A00-4D67-815F-200F6BC2FB31}" srcOrd="1" destOrd="0" presId="urn:microsoft.com/office/officeart/2005/8/layout/orgChart1"/>
    <dgm:cxn modelId="{C9F3D868-B355-4C41-BBAA-AB3804577D29}" type="presParOf" srcId="{ED121D2E-714F-4C5D-BFFF-54E675F1F5F0}" destId="{B85B9CC6-3138-4A29-AE65-2B3E4427B87D}" srcOrd="1" destOrd="0" presId="urn:microsoft.com/office/officeart/2005/8/layout/orgChart1"/>
    <dgm:cxn modelId="{F69C2679-63B2-4476-B6F0-D682B5E35229}" type="presParOf" srcId="{ED121D2E-714F-4C5D-BFFF-54E675F1F5F0}" destId="{9FD1E6B0-D6C0-4002-97AA-B5F3806E2FD7}" srcOrd="2" destOrd="0" presId="urn:microsoft.com/office/officeart/2005/8/layout/orgChart1"/>
    <dgm:cxn modelId="{E4785589-E5A2-487D-84A2-6D8676729EA8}" type="presParOf" srcId="{C899703C-F2FB-492A-83AE-DC7495495A2C}" destId="{E683DD08-BEE1-40DF-8983-0D67A3A6D945}" srcOrd="2" destOrd="0" presId="urn:microsoft.com/office/officeart/2005/8/layout/orgChart1"/>
    <dgm:cxn modelId="{BC0F45FB-DA24-469E-B9A8-7FE1019645CE}" type="presParOf" srcId="{C899703C-F2FB-492A-83AE-DC7495495A2C}" destId="{4517A67E-8AFF-498A-B970-B87D407418B2}" srcOrd="3" destOrd="0" presId="urn:microsoft.com/office/officeart/2005/8/layout/orgChart1"/>
    <dgm:cxn modelId="{FCB63CED-CC3C-4395-9C38-C04174CC9892}" type="presParOf" srcId="{4517A67E-8AFF-498A-B970-B87D407418B2}" destId="{5F3A0B7D-0B18-4366-A217-428AC33F39A2}" srcOrd="0" destOrd="0" presId="urn:microsoft.com/office/officeart/2005/8/layout/orgChart1"/>
    <dgm:cxn modelId="{11330428-2596-461C-B3D5-6916044B4398}" type="presParOf" srcId="{5F3A0B7D-0B18-4366-A217-428AC33F39A2}" destId="{C6A1B1DB-EE13-40F6-B9A0-8B45675AD4FE}" srcOrd="0" destOrd="0" presId="urn:microsoft.com/office/officeart/2005/8/layout/orgChart1"/>
    <dgm:cxn modelId="{5B01446F-BB5C-4BCA-8445-1BCF7BAB4B62}" type="presParOf" srcId="{5F3A0B7D-0B18-4366-A217-428AC33F39A2}" destId="{DDD3F4BF-0D3D-4743-833A-8055318B69A0}" srcOrd="1" destOrd="0" presId="urn:microsoft.com/office/officeart/2005/8/layout/orgChart1"/>
    <dgm:cxn modelId="{219570EC-AA5E-4CC5-A666-E7FE44E8E6A3}" type="presParOf" srcId="{4517A67E-8AFF-498A-B970-B87D407418B2}" destId="{2148AC69-FF0A-4A93-A3E6-D306168157E2}" srcOrd="1" destOrd="0" presId="urn:microsoft.com/office/officeart/2005/8/layout/orgChart1"/>
    <dgm:cxn modelId="{0DBE8735-C909-4A8D-B0DD-C9452E465F48}" type="presParOf" srcId="{4517A67E-8AFF-498A-B970-B87D407418B2}" destId="{90A330F4-C44A-4AA8-820C-639A2614467B}" srcOrd="2" destOrd="0" presId="urn:microsoft.com/office/officeart/2005/8/layout/orgChart1"/>
    <dgm:cxn modelId="{E578AED4-C5F6-4369-8093-376195A24A1A}" type="presParOf" srcId="{C899703C-F2FB-492A-83AE-DC7495495A2C}" destId="{0A5BE989-A94A-455F-836E-C7ADF8FA068A}" srcOrd="4" destOrd="0" presId="urn:microsoft.com/office/officeart/2005/8/layout/orgChart1"/>
    <dgm:cxn modelId="{F8BB82B6-646F-4766-9CFA-CF3A02C9A1E7}" type="presParOf" srcId="{C899703C-F2FB-492A-83AE-DC7495495A2C}" destId="{2B92B102-FD97-4FD2-A4FA-5604E5460646}" srcOrd="5" destOrd="0" presId="urn:microsoft.com/office/officeart/2005/8/layout/orgChart1"/>
    <dgm:cxn modelId="{5776A224-ED7C-44A9-8D74-9A5CD3C114B2}" type="presParOf" srcId="{2B92B102-FD97-4FD2-A4FA-5604E5460646}" destId="{083BF2E5-7C3E-4B51-9883-80F672CC5E8A}" srcOrd="0" destOrd="0" presId="urn:microsoft.com/office/officeart/2005/8/layout/orgChart1"/>
    <dgm:cxn modelId="{4045EC10-A10B-48E6-A2C1-C17BF78FA3DA}" type="presParOf" srcId="{083BF2E5-7C3E-4B51-9883-80F672CC5E8A}" destId="{EAA49BB0-B525-4C39-BEE1-1821B53219DA}" srcOrd="0" destOrd="0" presId="urn:microsoft.com/office/officeart/2005/8/layout/orgChart1"/>
    <dgm:cxn modelId="{5AB1D37F-9177-468F-9886-24CE671C3470}" type="presParOf" srcId="{083BF2E5-7C3E-4B51-9883-80F672CC5E8A}" destId="{C8F8F3CF-0EEE-4A3C-B7DB-73D40E6F63F8}" srcOrd="1" destOrd="0" presId="urn:microsoft.com/office/officeart/2005/8/layout/orgChart1"/>
    <dgm:cxn modelId="{042D8197-EE73-4BBA-AD80-B258E7686FCA}" type="presParOf" srcId="{2B92B102-FD97-4FD2-A4FA-5604E5460646}" destId="{62FB8E44-EA49-451D-99B7-7AF52BB1E6CF}" srcOrd="1" destOrd="0" presId="urn:microsoft.com/office/officeart/2005/8/layout/orgChart1"/>
    <dgm:cxn modelId="{AED7A9FE-F8E4-4216-8D5A-CA9ED0F4375E}" type="presParOf" srcId="{2B92B102-FD97-4FD2-A4FA-5604E5460646}" destId="{98915B67-7031-44B4-9D4C-5D2AD650B83A}" srcOrd="2" destOrd="0" presId="urn:microsoft.com/office/officeart/2005/8/layout/orgChart1"/>
    <dgm:cxn modelId="{E0C532E8-8D62-4991-A738-70A18B5C718E}" type="presParOf" srcId="{1C36E571-4BD8-4804-9734-3DBC47F3B729}" destId="{9A826B74-F0D4-4C39-96C4-3602EA7076DB}" srcOrd="2" destOrd="0" presId="urn:microsoft.com/office/officeart/2005/8/layout/orgChart1"/>
    <dgm:cxn modelId="{D02A9C1E-E16D-4BBA-9154-A40AE64AFE1C}" type="presParOf" srcId="{D814FA8A-6FFA-47FB-B6EA-43792E51ECD7}" destId="{BE7372CF-629A-4836-A86D-863F8E0669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8A413-FA37-4BEE-BF9A-C0EFF7C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9D5E-66BE-488C-9A62-12F7C6141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5A32-1576-47BD-ADBB-3AD018FB1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F910A-5FB9-48C5-8331-AA267AF96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22A51-E313-4F3C-A801-2510A88E0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3C678-A07F-4C9F-8A44-33D34200E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ACBA-6BFC-4FEF-98CF-B4671BA78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D4BA-17B7-4AA8-8A08-26291A14B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936C-E7EC-4120-B379-5653933DD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BC6F5-14DE-4E21-B9C9-46675E30F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1443-9BC2-4F39-A3F9-C310F4E0D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26C6-FEB4-4036-972D-94A324E1A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7676"/>
            </a:gs>
            <a:gs pos="50000">
              <a:srgbClr val="CCFFFF"/>
            </a:gs>
            <a:gs pos="100000">
              <a:srgbClr val="5E767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975962-DDA7-4309-ADE0-6B86AEE57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8_02"/>
          <p:cNvPicPr>
            <a:picLocks noChangeAspect="1" noChangeArrowheads="1"/>
          </p:cNvPicPr>
          <p:nvPr/>
        </p:nvPicPr>
        <p:blipFill>
          <a:blip r:embed="rId2">
            <a:lum bright="24000" contrast="-66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90805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 –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Aves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42988" y="2503488"/>
            <a:ext cx="81010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характеристика птиц, их происхождение.</a:t>
            </a:r>
          </a:p>
          <a:p>
            <a:pPr marL="342900" indent="-342900"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Анатомия птиц на примере голубя.</a:t>
            </a:r>
          </a:p>
          <a:p>
            <a:pPr marL="342900" indent="-342900"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Классификация птиц.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>
          <a:xfrm>
            <a:off x="5588000" y="0"/>
            <a:ext cx="3556000" cy="1944688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Внутреннее строение птиц</a:t>
            </a:r>
          </a:p>
        </p:txBody>
      </p:sp>
      <p:pic>
        <p:nvPicPr>
          <p:cNvPr id="11267" name="Picture 4" descr="28_2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524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580063" y="4581525"/>
            <a:ext cx="3563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/>
                </a:solidFill>
              </a:rPr>
              <a:t>Пищеварительная система голубя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Дыхательная система</a:t>
            </a:r>
          </a:p>
        </p:txBody>
      </p:sp>
      <p:pic>
        <p:nvPicPr>
          <p:cNvPr id="12291" name="Picture 5" descr="28_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479550"/>
            <a:ext cx="7235825" cy="537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5292725" y="260350"/>
            <a:ext cx="3851275" cy="1800225"/>
          </a:xfrm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сердца</a:t>
            </a:r>
          </a:p>
        </p:txBody>
      </p:sp>
      <p:pic>
        <p:nvPicPr>
          <p:cNvPr id="13315" name="Picture 5" descr="28_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363" y="0"/>
            <a:ext cx="5257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Мочеполовая система птиц</a:t>
            </a:r>
          </a:p>
        </p:txBody>
      </p:sp>
      <p:pic>
        <p:nvPicPr>
          <p:cNvPr id="14339" name="Picture 5" descr="28_2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0813" y="1501775"/>
            <a:ext cx="6300787" cy="535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4463"/>
            <a:ext cx="8229600" cy="105251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яйца птиц</a:t>
            </a:r>
          </a:p>
        </p:txBody>
      </p:sp>
      <p:pic>
        <p:nvPicPr>
          <p:cNvPr id="15363" name="Picture 5" descr="28_3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7325" y="1336675"/>
            <a:ext cx="6227763" cy="552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птиц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птиц в мире животных</a:t>
            </a:r>
          </a:p>
        </p:txBody>
      </p:sp>
      <p:pic>
        <p:nvPicPr>
          <p:cNvPr id="16387" name="Picture 5" descr="30_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4788" y="911225"/>
            <a:ext cx="6192837" cy="594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Первичные птицы</a:t>
            </a:r>
          </a:p>
        </p:txBody>
      </p:sp>
      <p:pic>
        <p:nvPicPr>
          <p:cNvPr id="17411" name="Picture 5" descr="060606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01725"/>
            <a:ext cx="4318000" cy="575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7" descr="30_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75450" y="1103313"/>
            <a:ext cx="2368550" cy="575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4356100" y="1268413"/>
            <a:ext cx="23764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Археоптиерикс – отпечаток на камне и реконструкция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Бескилевые птицы</a:t>
            </a:r>
          </a:p>
        </p:txBody>
      </p:sp>
      <p:pic>
        <p:nvPicPr>
          <p:cNvPr id="18435" name="Picture 5" descr="060607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76400"/>
            <a:ext cx="9144000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0" y="54451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Африканский страус, обыкновенный нанду, дарвинов нанду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Бескилевые птицы</a:t>
            </a:r>
          </a:p>
        </p:txBody>
      </p:sp>
      <p:pic>
        <p:nvPicPr>
          <p:cNvPr id="19459" name="Picture 7" descr="060607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0" y="1678769"/>
            <a:ext cx="9101201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5572140"/>
            <a:ext cx="9144000" cy="6000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err="1" smtClean="0"/>
              <a:t>Шлемоносный</a:t>
            </a:r>
            <a:r>
              <a:rPr lang="ru-RU" dirty="0" smtClean="0"/>
              <a:t> казуар, эму, обыкновенный киви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сходства птиц и пресмыкающихся: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роговые образования на поверхности кожи;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сухая кожа, почти лишённая желёз;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схожесть строения скелета;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два круга кровообращения;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органы слуха представлены внутренним и средним ухом;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наличие клоаки;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внутреннее оплодотворение;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размножение яйцами и сходство в строении яйца;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сходство эмбрионального развития.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Скелет киви с яйцом</a:t>
            </a:r>
          </a:p>
        </p:txBody>
      </p:sp>
      <p:pic>
        <p:nvPicPr>
          <p:cNvPr id="20483" name="Содержимое 3" descr="кив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4249" y="1214423"/>
            <a:ext cx="7495502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Бескилевые птицы</a:t>
            </a:r>
          </a:p>
        </p:txBody>
      </p:sp>
      <p:pic>
        <p:nvPicPr>
          <p:cNvPr id="21507" name="Picture 6" descr="060607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9144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0" y="609282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Слева истреблённый несколько веков назад эпиорнис. Справа – его яйцо, найденное на Мадагаскаре.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Дронт и эпиорнис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8" name="Picture 2" descr="D:\Мои документы\Пономарева\02 Кафедра\Уч.-мет. работа\Комплексы\картинки\зоология рис\дод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0497" y="1600200"/>
            <a:ext cx="345200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79" name="Picture 3" descr="D:\Мои документы\Пономарева\02 Кафедра\Уч.-мет. работа\Комплексы\картинки\Животные\пп\эпиорни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89723"/>
            <a:ext cx="4038600" cy="294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Яйца эпиорниса, страуса, колибри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4" name="Picture 2" descr="D:\Мои документы\Пономарева\02 Кафедра\Уч.-мет. работа\Комплексы\картинки\зоология рис\эпиорнис, страус, колибри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8465" y="1528808"/>
            <a:ext cx="6847070" cy="4972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Пингвины</a:t>
            </a:r>
          </a:p>
        </p:txBody>
      </p:sp>
      <p:pic>
        <p:nvPicPr>
          <p:cNvPr id="22531" name="Picture 5" descr="060607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09763"/>
            <a:ext cx="914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0" y="5292743"/>
            <a:ext cx="29162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Императорский</a:t>
            </a:r>
          </a:p>
          <a:p>
            <a:pPr algn="ctr">
              <a:spcBef>
                <a:spcPct val="50000"/>
              </a:spcBef>
            </a:pPr>
            <a:r>
              <a:rPr lang="ru-RU" dirty="0"/>
              <a:t>пингвин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3059113" y="5292743"/>
            <a:ext cx="2916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Пингвин Адели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6227763" y="5292743"/>
            <a:ext cx="29162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Галапагосский</a:t>
            </a:r>
          </a:p>
          <a:p>
            <a:pPr algn="ctr">
              <a:spcBef>
                <a:spcPct val="50000"/>
              </a:spcBef>
            </a:pPr>
            <a:r>
              <a:rPr lang="ru-RU"/>
              <a:t>пингвин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килегрудые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Содержимое 5" descr="argentavi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800" y="1408525"/>
            <a:ext cx="4495800" cy="43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Содержимое 6" descr="bigbird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97400" y="2140153"/>
            <a:ext cx="4495800" cy="292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428625" y="5929313"/>
            <a:ext cx="835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Аргентавис – крупнейшая из известных летающих птиц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Килегрудые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Carinatae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sz="2800" dirty="0" smtClean="0"/>
              <a:t>Основные отряды:</a:t>
            </a:r>
          </a:p>
          <a:p>
            <a:pPr eaLnBrk="1" hangingPunct="1">
              <a:defRPr/>
            </a:pPr>
            <a:r>
              <a:rPr lang="ru-RU" sz="2800" dirty="0" err="1" smtClean="0"/>
              <a:t>Курообразные</a:t>
            </a:r>
            <a:r>
              <a:rPr lang="en-US" sz="2800" dirty="0" smtClean="0"/>
              <a:t> (</a:t>
            </a:r>
            <a:r>
              <a:rPr lang="en-US" sz="2800" dirty="0" err="1" smtClean="0"/>
              <a:t>Galliniformes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Гусеобразные</a:t>
            </a:r>
            <a:r>
              <a:rPr lang="ru-RU" sz="2800" dirty="0" smtClean="0"/>
              <a:t> (</a:t>
            </a:r>
            <a:r>
              <a:rPr lang="en-US" sz="2800" dirty="0" err="1" smtClean="0"/>
              <a:t>Anserioformes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Голуб</a:t>
            </a:r>
            <a:r>
              <a:rPr lang="en-US" sz="2800" dirty="0" smtClean="0"/>
              <a:t>e</a:t>
            </a:r>
            <a:r>
              <a:rPr lang="ru-RU" sz="2800" dirty="0" smtClean="0"/>
              <a:t>образные</a:t>
            </a:r>
            <a:r>
              <a:rPr lang="en-US" sz="2800" dirty="0" smtClean="0"/>
              <a:t>  (</a:t>
            </a:r>
            <a:r>
              <a:rPr lang="en-US" sz="2800" dirty="0" err="1" smtClean="0"/>
              <a:t>Columbiformes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Пеликанообразые</a:t>
            </a:r>
            <a:r>
              <a:rPr lang="ru-RU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Pelecaniformes</a:t>
            </a:r>
            <a:r>
              <a:rPr lang="en-US" sz="2800" dirty="0" smtClean="0"/>
              <a:t>)</a:t>
            </a:r>
          </a:p>
          <a:p>
            <a:pPr eaLnBrk="1" hangingPunct="1">
              <a:defRPr/>
            </a:pPr>
            <a:r>
              <a:rPr lang="ru-RU" sz="2800" dirty="0" err="1" smtClean="0"/>
              <a:t>Аистообразные</a:t>
            </a:r>
            <a:r>
              <a:rPr lang="ru-RU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Ciconiiformes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Дневные хищники</a:t>
            </a:r>
            <a:r>
              <a:rPr lang="en-US" sz="2800" dirty="0" smtClean="0"/>
              <a:t> (</a:t>
            </a:r>
            <a:r>
              <a:rPr lang="en-US" sz="2800" dirty="0" err="1" smtClean="0"/>
              <a:t>Falconiformes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Дятлообразные</a:t>
            </a:r>
            <a:r>
              <a:rPr lang="en-US" sz="2800" dirty="0" smtClean="0"/>
              <a:t> (</a:t>
            </a:r>
            <a:r>
              <a:rPr lang="en-US" sz="2800" dirty="0" err="1" smtClean="0"/>
              <a:t>Piciformes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Кукушкообразные</a:t>
            </a:r>
            <a:r>
              <a:rPr lang="en-US" sz="2800" dirty="0" smtClean="0"/>
              <a:t> (</a:t>
            </a:r>
            <a:r>
              <a:rPr lang="en-US" sz="2800" dirty="0" err="1" smtClean="0"/>
              <a:t>Cuculiformes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Воробьинообразные</a:t>
            </a:r>
            <a:r>
              <a:rPr lang="en-US" sz="2800" dirty="0" smtClean="0"/>
              <a:t> (Passeriformes)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Совообразные</a:t>
            </a:r>
            <a:r>
              <a:rPr lang="ru-RU" sz="2800" dirty="0" smtClean="0"/>
              <a:t> (</a:t>
            </a:r>
            <a:r>
              <a:rPr lang="en-US" sz="2800" dirty="0" err="1" smtClean="0"/>
              <a:t>Stigiformes</a:t>
            </a:r>
            <a:r>
              <a:rPr lang="en-US" sz="2800" dirty="0" smtClean="0"/>
              <a:t>)</a:t>
            </a: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Курообразные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Galliniformes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4" descr="090b99fa486cfae14370d0197238a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08" y="1629569"/>
            <a:ext cx="4794250" cy="359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5" descr="B_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666" y="1628775"/>
            <a:ext cx="4175125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Курообразные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Galliniformes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5" descr="B_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904" y="1435399"/>
            <a:ext cx="2922576" cy="2520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s00.yaplakal.com/pics/pics_original/9/3/9/9660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2" y="1420273"/>
            <a:ext cx="2817864" cy="25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04df429c527043741a4ac9da480a4ddf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56" y="1426873"/>
            <a:ext cx="2275347" cy="253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roitelstvo.domov.resant.ru/wp-content/uploads/images/doma_2016-04-30/nailuchshie_porodi_indee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98" y="4099396"/>
            <a:ext cx="3853982" cy="256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pdb/1720846/5328e312-8bb8-494a-bd8e-37ebb3789c13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2" y="4099396"/>
            <a:ext cx="4549480" cy="25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08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Гусеобразные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Anserioformes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060608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44" y="1268413"/>
            <a:ext cx="8748712" cy="538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различия птиц и пресмыкающихся: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передняя конечность превратилась в крыло; полёт стал основным способом передвижения птиц;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у птиц высокая и постоянная температура тела, не зависящая от внешней среды; рептилии в холодное время года впадают в спячку;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четырёхкамерное сердце, в котором происходит полное разделение артериальной крови и венозной;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срастание многих костей у птиц; наличие цевки;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наличие воздушных мешков у птиц;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более высокий уровень развития центральной нервной системы у птиц;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построение птицами гнёзд, высиживание яиц и выкармливание птенцов.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Гусеобразные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Anserioformes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7" y="1268410"/>
            <a:ext cx="8133647" cy="5328942"/>
          </a:xfrm>
        </p:spPr>
      </p:pic>
    </p:spTree>
    <p:extLst>
      <p:ext uri="{BB962C8B-B14F-4D97-AF65-F5344CB8AC3E}">
        <p14:creationId xmlns:p14="http://schemas.microsoft.com/office/powerpoint/2010/main" val="3126273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образные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Columbiformes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4" descr="klass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" y="2476500"/>
            <a:ext cx="221932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5" descr="klass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1245" y="2476500"/>
            <a:ext cx="227647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6" descr="klass_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8680" y="2476500"/>
            <a:ext cx="2286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7" descr="klass_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5640" y="2476500"/>
            <a:ext cx="2057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Пеликанообразые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Pelecaniformes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5" name="Picture 4" descr="b_2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471613"/>
            <a:ext cx="5238750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5" descr="049050053048056055057052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9900" y="1485107"/>
            <a:ext cx="3438525" cy="388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Аистообразные </a:t>
            </a: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(Ciconiiformes)</a:t>
            </a:r>
            <a:endParaRPr lang="ru-RU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4" descr="egreeu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04" y="1323975"/>
            <a:ext cx="4762500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5" descr="24208668_IMG_13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6908" y="1339056"/>
            <a:ext cx="4179887" cy="417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Дневные хищники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Falconiformes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3688"/>
            <a:ext cx="8229600" cy="752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4" descr="06060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1900"/>
            <a:ext cx="9144000" cy="562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Совообразные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Stigiformes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-144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8499" y="1142984"/>
            <a:ext cx="7427003" cy="571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Попугаи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98100"/>
            <a:ext cx="4061643" cy="2865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99648"/>
            <a:ext cx="4283968" cy="2854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6" y="1249362"/>
            <a:ext cx="3105674" cy="2330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33" y="1249362"/>
            <a:ext cx="4143744" cy="23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79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Дятлообразные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Piciformes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61025"/>
            <a:ext cx="8229600" cy="4651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  <p:pic>
        <p:nvPicPr>
          <p:cNvPr id="31748" name="Picture 4" descr="060608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62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Кукушкообразные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Cuculiformes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4" descr="060608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2475"/>
            <a:ext cx="9144000" cy="281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Воробьинообразные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(Passeriformes)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060608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4215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547813" y="5949950"/>
            <a:ext cx="619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Внешнее строение птиц</a:t>
            </a:r>
          </a:p>
        </p:txBody>
      </p:sp>
      <p:pic>
        <p:nvPicPr>
          <p:cNvPr id="6149" name="Picture 10" descr="28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92243"/>
            <a:ext cx="4573588" cy="511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8" descr="060601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02163" y="1492243"/>
            <a:ext cx="4541837" cy="511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Воробьинообразные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(Passeriformes)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060608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56" y="1714488"/>
            <a:ext cx="9142488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Райские птицы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892"/>
            <a:ext cx="2224336" cy="2964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9044"/>
            <a:ext cx="3011218" cy="2003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17637"/>
            <a:ext cx="2393437" cy="29917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09" y="1430892"/>
            <a:ext cx="2518418" cy="16789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45" y="4709044"/>
            <a:ext cx="3004150" cy="2003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87" y="4709044"/>
            <a:ext cx="2903573" cy="20037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90530"/>
            <a:ext cx="2260848" cy="150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55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Колибри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47481"/>
            <a:ext cx="2553846" cy="2421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4" y="1528781"/>
            <a:ext cx="4227112" cy="2377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76" y="1512686"/>
            <a:ext cx="3590768" cy="2393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77688"/>
            <a:ext cx="3268825" cy="2161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4" y="4522591"/>
            <a:ext cx="2896116" cy="193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6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перьев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258290"/>
            <a:ext cx="6696744" cy="5505792"/>
          </a:xfrm>
        </p:spPr>
      </p:pic>
    </p:spTree>
    <p:extLst>
      <p:ext uri="{BB962C8B-B14F-4D97-AF65-F5344CB8AC3E}">
        <p14:creationId xmlns:p14="http://schemas.microsoft.com/office/powerpoint/2010/main" val="428897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пера</a:t>
            </a:r>
          </a:p>
        </p:txBody>
      </p:sp>
      <p:pic>
        <p:nvPicPr>
          <p:cNvPr id="7171" name="Picture 5" descr="060601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579" y="1000107"/>
            <a:ext cx="6500843" cy="577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43702" y="571480"/>
            <a:ext cx="2500298" cy="150019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Скелет птиц</a:t>
            </a:r>
          </a:p>
        </p:txBody>
      </p:sp>
      <p:pic>
        <p:nvPicPr>
          <p:cNvPr id="8195" name="Picture 9" descr="28_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57086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передней конечности</a:t>
            </a:r>
          </a:p>
        </p:txBody>
      </p:sp>
      <p:pic>
        <p:nvPicPr>
          <p:cNvPr id="9219" name="Picture 9" descr="28_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30388"/>
            <a:ext cx="4572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11" descr="28_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614613"/>
            <a:ext cx="4572000" cy="262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067175" y="274638"/>
            <a:ext cx="4826000" cy="22177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задней конечности</a:t>
            </a:r>
          </a:p>
        </p:txBody>
      </p:sp>
      <p:pic>
        <p:nvPicPr>
          <p:cNvPr id="10243" name="Picture 5" descr="28_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9195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203</TotalTime>
  <Words>421</Words>
  <Application>Microsoft Office PowerPoint</Application>
  <PresentationFormat>Экран (4:3)</PresentationFormat>
  <Paragraphs>91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Arial</vt:lpstr>
      <vt:lpstr>Calibri</vt:lpstr>
      <vt:lpstr>Оформление по умолчанию</vt:lpstr>
      <vt:lpstr>Презентация PowerPoint</vt:lpstr>
      <vt:lpstr>Черты сходства птиц и пресмыкающихся:</vt:lpstr>
      <vt:lpstr>Черты различия птиц и пресмыкающихся:</vt:lpstr>
      <vt:lpstr>Внешнее строение птиц</vt:lpstr>
      <vt:lpstr>Виды перьев</vt:lpstr>
      <vt:lpstr>Строение пера</vt:lpstr>
      <vt:lpstr>Скелет птиц</vt:lpstr>
      <vt:lpstr>Строение передней конечности</vt:lpstr>
      <vt:lpstr>Строение задней конечности</vt:lpstr>
      <vt:lpstr>Внутреннее строение птиц</vt:lpstr>
      <vt:lpstr>Дыхательная система</vt:lpstr>
      <vt:lpstr>Строение сердца</vt:lpstr>
      <vt:lpstr>Мочеполовая система птиц</vt:lpstr>
      <vt:lpstr>Строение яйца птиц</vt:lpstr>
      <vt:lpstr>Классификация птиц</vt:lpstr>
      <vt:lpstr>Положение птиц в мире животных</vt:lpstr>
      <vt:lpstr>Первичные птицы</vt:lpstr>
      <vt:lpstr>Надотряд Бескилевые птицы</vt:lpstr>
      <vt:lpstr>Надотряд Бескилевые птицы</vt:lpstr>
      <vt:lpstr>Скелет киви с яйцом</vt:lpstr>
      <vt:lpstr>Надотряд Бескилевые птицы</vt:lpstr>
      <vt:lpstr>Дронт и эпиорнис</vt:lpstr>
      <vt:lpstr>Яйца эпиорниса, страуса, колибри</vt:lpstr>
      <vt:lpstr>Надотряд Пингвины</vt:lpstr>
      <vt:lpstr>Надотряд килегрудые</vt:lpstr>
      <vt:lpstr>Надотряд Килегрудые – Carinatae</vt:lpstr>
      <vt:lpstr>Курообразные (Galliniformes)</vt:lpstr>
      <vt:lpstr>Курообразные (Galliniformes)</vt:lpstr>
      <vt:lpstr>Гусеобразные (Anserioformes)</vt:lpstr>
      <vt:lpstr>Гусеобразные (Anserioformes)</vt:lpstr>
      <vt:lpstr>Голубeобразные  (Columbiformes)</vt:lpstr>
      <vt:lpstr>Пеликанообразые (Pelecaniformes)</vt:lpstr>
      <vt:lpstr>Аистообразные (Ciconiiformes)</vt:lpstr>
      <vt:lpstr>Дневные хищники (Falconiformes)</vt:lpstr>
      <vt:lpstr>Совообразные (Stigiformes)</vt:lpstr>
      <vt:lpstr>Попугаи</vt:lpstr>
      <vt:lpstr>Дятлообразные (Piciformes)</vt:lpstr>
      <vt:lpstr>Кукушкообразные (Cuculiformes)</vt:lpstr>
      <vt:lpstr>Воробьинообразные (Passeriformes)</vt:lpstr>
      <vt:lpstr>Воробьинообразные (Passeriformes)</vt:lpstr>
      <vt:lpstr>Райские птицы</vt:lpstr>
      <vt:lpstr>Колибри</vt:lpstr>
    </vt:vector>
  </TitlesOfParts>
  <Company>StGAU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ZooGigiena</dc:creator>
  <cp:lastModifiedBy>Мария</cp:lastModifiedBy>
  <cp:revision>21</cp:revision>
  <dcterms:created xsi:type="dcterms:W3CDTF">2005-12-08T06:02:14Z</dcterms:created>
  <dcterms:modified xsi:type="dcterms:W3CDTF">2020-12-16T09:05:13Z</dcterms:modified>
</cp:coreProperties>
</file>